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Women's Day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Women's Day is a global celebration dedicated to honoring the achievements and contributions of women in various fields. It is a day to recognize their resilience, strength, and impact on society.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6024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578197"/>
            <a:ext cx="174367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Ritika Sen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History and Significance of Women's Day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800719" y="2315170"/>
            <a:ext cx="27503" cy="530685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21352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9" name="Text 6"/>
          <p:cNvSpPr/>
          <p:nvPr/>
        </p:nvSpPr>
        <p:spPr>
          <a:xfrm>
            <a:off x="4749879" y="2528649"/>
            <a:ext cx="12894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Origin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Women's Day has its roots in the early 20th century as a symbol of women's rights and suffrage movements.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63725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4" name="Text 11"/>
          <p:cNvSpPr/>
          <p:nvPr/>
        </p:nvSpPr>
        <p:spPr>
          <a:xfrm>
            <a:off x="4711303" y="4371023"/>
            <a:ext cx="206216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299918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Official Recognition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United Nations declared March 8 as International Women's Day in 1977, emphasizing gender equality and women's empowerment.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406098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9" name="Text 16"/>
          <p:cNvSpPr/>
          <p:nvPr/>
        </p:nvSpPr>
        <p:spPr>
          <a:xfrm>
            <a:off x="4708446" y="6213396"/>
            <a:ext cx="21181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Global Impact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day serves as a reminder of the progress made and the work that is still needed to achieve gender equality worldwide.</a:t>
            </a:r>
            <a:endParaRPr lang="en-US" sz="1735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56269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Achievements and Contributions of Women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3395782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06229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Scientific Advancements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889897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 have made groundbreaking contributions to various scientific disciplines, driving innovation and progress.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3395782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06229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Inspirational Leadership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889897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 have led impactful movements and initiatives, inspiring positive change around the world.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3395782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0622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Cultural Influence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542711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Female artists, writers, and creators have enriched society with their creativity and unique perspectives.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572345" y="585073"/>
            <a:ext cx="8581787" cy="662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21"/>
              </a:lnSpc>
              <a:buNone/>
            </a:pPr>
            <a:r>
              <a:rPr lang="en-US" sz="417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Faced by Women</a:t>
            </a:r>
            <a:endParaRPr lang="en-US" sz="4177" dirty="0"/>
          </a:p>
        </p:txBody>
      </p:sp>
      <p:sp>
        <p:nvSpPr>
          <p:cNvPr id="5" name="Text 3"/>
          <p:cNvSpPr/>
          <p:nvPr/>
        </p:nvSpPr>
        <p:spPr>
          <a:xfrm>
            <a:off x="2572345" y="1778437"/>
            <a:ext cx="2816304" cy="663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0"/>
              </a:lnSpc>
              <a:buNone/>
            </a:pPr>
            <a:r>
              <a:rPr lang="en-US" sz="208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Gender Discrimination</a:t>
            </a:r>
            <a:endParaRPr lang="en-US" sz="2088" dirty="0"/>
          </a:p>
        </p:txBody>
      </p:sp>
      <p:sp>
        <p:nvSpPr>
          <p:cNvPr id="6" name="Text 4"/>
          <p:cNvSpPr/>
          <p:nvPr/>
        </p:nvSpPr>
        <p:spPr>
          <a:xfrm>
            <a:off x="2572345" y="2653784"/>
            <a:ext cx="2816304" cy="1697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 continue to face unequal treatment and bias in various aspects of their lives, including the workplace and social environment.</a:t>
            </a:r>
            <a:endParaRPr lang="en-US" sz="1671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345" y="4589621"/>
            <a:ext cx="2816304" cy="281630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13953" y="1778437"/>
            <a:ext cx="2704862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0"/>
              </a:lnSpc>
              <a:buNone/>
            </a:pPr>
            <a:r>
              <a:rPr lang="en-US" sz="208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Social Stereotypes</a:t>
            </a:r>
            <a:endParaRPr lang="en-US" sz="2088" dirty="0"/>
          </a:p>
        </p:txBody>
      </p:sp>
      <p:sp>
        <p:nvSpPr>
          <p:cNvPr id="9" name="Text 6"/>
          <p:cNvSpPr/>
          <p:nvPr/>
        </p:nvSpPr>
        <p:spPr>
          <a:xfrm>
            <a:off x="5913953" y="2322195"/>
            <a:ext cx="2816304" cy="1697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Stereotypical expectations and societal norms often limit women's opportunities and choices, creating additional barriers.</a:t>
            </a:r>
            <a:endParaRPr lang="en-US" sz="1671" dirty="0"/>
          </a:p>
        </p:txBody>
      </p:sp>
      <p:sp>
        <p:nvSpPr>
          <p:cNvPr id="10" name="Text 7"/>
          <p:cNvSpPr/>
          <p:nvPr/>
        </p:nvSpPr>
        <p:spPr>
          <a:xfrm>
            <a:off x="9255562" y="1778437"/>
            <a:ext cx="2816304" cy="663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0"/>
              </a:lnSpc>
              <a:buNone/>
            </a:pPr>
            <a:r>
              <a:rPr lang="en-US" sz="208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Violence and Abuse</a:t>
            </a:r>
            <a:endParaRPr lang="en-US" sz="2088" dirty="0"/>
          </a:p>
        </p:txBody>
      </p:sp>
      <p:sp>
        <p:nvSpPr>
          <p:cNvPr id="11" name="Text 8"/>
          <p:cNvSpPr/>
          <p:nvPr/>
        </p:nvSpPr>
        <p:spPr>
          <a:xfrm>
            <a:off x="9255562" y="2653784"/>
            <a:ext cx="2816304" cy="1697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women are subjected to physical and emotional abuse, highlighting the urgent need for societal change and support systems.</a:t>
            </a:r>
            <a:endParaRPr lang="en-US" sz="1671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62" y="4589621"/>
            <a:ext cx="2816304" cy="2816304"/>
          </a:xfrm>
          <a:prstGeom prst="rect">
            <a:avLst/>
          </a:prstGeom>
        </p:spPr>
      </p:pic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9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318" y="3122414"/>
            <a:ext cx="9153763" cy="1279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8"/>
              </a:lnSpc>
              <a:buNone/>
            </a:pPr>
            <a:r>
              <a:rPr lang="en-US" sz="403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Women Empowerment and Gender Equality</a:t>
            </a:r>
            <a:endParaRPr lang="en-US" sz="4031" dirty="0"/>
          </a:p>
        </p:txBody>
      </p:sp>
      <p:sp>
        <p:nvSpPr>
          <p:cNvPr id="6" name="Shape 3"/>
          <p:cNvSpPr/>
          <p:nvPr/>
        </p:nvSpPr>
        <p:spPr>
          <a:xfrm>
            <a:off x="2738318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2908697" y="4907161"/>
            <a:ext cx="119777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18" dirty="0"/>
          </a:p>
        </p:txBody>
      </p:sp>
      <p:sp>
        <p:nvSpPr>
          <p:cNvPr id="8" name="Text 5"/>
          <p:cNvSpPr/>
          <p:nvPr/>
        </p:nvSpPr>
        <p:spPr>
          <a:xfrm>
            <a:off x="3403640" y="4939189"/>
            <a:ext cx="2249448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Equal Opportunities</a:t>
            </a:r>
            <a:endParaRPr lang="en-US" sz="2015" dirty="0"/>
          </a:p>
        </p:txBody>
      </p:sp>
      <p:sp>
        <p:nvSpPr>
          <p:cNvPr id="9" name="Text 6"/>
          <p:cNvSpPr/>
          <p:nvPr/>
        </p:nvSpPr>
        <p:spPr>
          <a:xfrm>
            <a:off x="3403640" y="5701784"/>
            <a:ext cx="2249448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Empowering women through education, economic independence, and leadership roles fosters greater gender equality.</a:t>
            </a:r>
            <a:endParaRPr lang="en-US" sz="1612" dirty="0"/>
          </a:p>
        </p:txBody>
      </p:sp>
      <p:sp>
        <p:nvSpPr>
          <p:cNvPr id="10" name="Shape 7"/>
          <p:cNvSpPr/>
          <p:nvPr/>
        </p:nvSpPr>
        <p:spPr>
          <a:xfrm>
            <a:off x="5857756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1" name="Text 8"/>
          <p:cNvSpPr/>
          <p:nvPr/>
        </p:nvSpPr>
        <p:spPr>
          <a:xfrm>
            <a:off x="5992178" y="4907161"/>
            <a:ext cx="191691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18" dirty="0"/>
          </a:p>
        </p:txBody>
      </p:sp>
      <p:sp>
        <p:nvSpPr>
          <p:cNvPr id="12" name="Text 9"/>
          <p:cNvSpPr/>
          <p:nvPr/>
        </p:nvSpPr>
        <p:spPr>
          <a:xfrm>
            <a:off x="6523077" y="4939189"/>
            <a:ext cx="2249448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Advocacy and Awareness</a:t>
            </a:r>
            <a:endParaRPr lang="en-US" sz="2015" dirty="0"/>
          </a:p>
        </p:txBody>
      </p:sp>
      <p:sp>
        <p:nvSpPr>
          <p:cNvPr id="13" name="Text 10"/>
          <p:cNvSpPr/>
          <p:nvPr/>
        </p:nvSpPr>
        <p:spPr>
          <a:xfrm>
            <a:off x="6523077" y="5701784"/>
            <a:ext cx="2249448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Raising awareness about gender-based issues and advocating for policy changes are crucial in advancing women's rights.</a:t>
            </a:r>
            <a:endParaRPr lang="en-US" sz="1612" dirty="0"/>
          </a:p>
        </p:txBody>
      </p:sp>
      <p:sp>
        <p:nvSpPr>
          <p:cNvPr id="14" name="Shape 11"/>
          <p:cNvSpPr/>
          <p:nvPr/>
        </p:nvSpPr>
        <p:spPr>
          <a:xfrm>
            <a:off x="8977193" y="4868823"/>
            <a:ext cx="460653" cy="460653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5" name="Text 12"/>
          <p:cNvSpPr/>
          <p:nvPr/>
        </p:nvSpPr>
        <p:spPr>
          <a:xfrm>
            <a:off x="9108996" y="4907161"/>
            <a:ext cx="196929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3"/>
              </a:lnSpc>
              <a:buNone/>
            </a:pPr>
            <a:r>
              <a:rPr lang="en-US" sz="241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18" dirty="0"/>
          </a:p>
        </p:txBody>
      </p:sp>
      <p:sp>
        <p:nvSpPr>
          <p:cNvPr id="16" name="Text 13"/>
          <p:cNvSpPr/>
          <p:nvPr/>
        </p:nvSpPr>
        <p:spPr>
          <a:xfrm>
            <a:off x="9642515" y="4939189"/>
            <a:ext cx="2249448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Support Networks</a:t>
            </a:r>
            <a:endParaRPr lang="en-US" sz="2015" dirty="0"/>
          </a:p>
        </p:txBody>
      </p:sp>
      <p:sp>
        <p:nvSpPr>
          <p:cNvPr id="17" name="Text 14"/>
          <p:cNvSpPr/>
          <p:nvPr/>
        </p:nvSpPr>
        <p:spPr>
          <a:xfrm>
            <a:off x="9642515" y="5701784"/>
            <a:ext cx="2249448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Establishing strong support systems and mentorship opportunities strengthens women's resilience and professional growth.</a:t>
            </a:r>
            <a:endParaRPr lang="en-US" sz="161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Celebrations and Events on Women's Day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355056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Community Gatherings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Communities come together to celebrate women's achievements, often through cultural events and collective activities.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Panel Discussions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Insightful discussions and workshops focus on gender equality, providing a platform for dialogue and learning.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85714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Artistic Showcases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Creative expressions such as art exhibitions and performances highlight women's voices and narratives.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2945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Inspiring Women Leaders and Role Models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051453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273623"/>
            <a:ext cx="34918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Trailblazers in Business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75404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 leaders in entrepreneurship and corporate sectors inspire others with their success and resilience.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051453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273623"/>
            <a:ext cx="30114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Humanitarian Icons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375404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Women humanitarians and activists make a significant impact in social justice and global humanitarian efforts.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264587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54867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Cultural Pioneers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5370" y="5967174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Female cultural icons and advocates contribute to positive change and societal progress through their influence.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066806"/>
            <a:ext cx="89618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Call to Action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316605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504123" y="4260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Awareness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348389" y="4741188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Increasing awareness about women's rights and gender inequality is essential for societal progress.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70602" y="3316605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75%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926336" y="4260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Progress Made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770602" y="4741188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Recognizing the progress made in achieving gender equality, while acknowledging the work that lies ahead.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92816" y="3316605"/>
            <a:ext cx="308907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348549" y="4260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Empowerment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192816" y="4741188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Empowering women leads to stronger societies, innovative solutions, and a more balanced world.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2024-03-01T04:48:07Z</dcterms:created>
  <dcterms:modified xsi:type="dcterms:W3CDTF">2024-03-01T04:48:07Z</dcterms:modified>
</cp:coreProperties>
</file>